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7" r:id="rId27"/>
    <p:sldId id="537" r:id="rId28"/>
    <p:sldId id="508" r:id="rId29"/>
    <p:sldId id="510" r:id="rId30"/>
    <p:sldId id="511" r:id="rId31"/>
    <p:sldId id="512" r:id="rId32"/>
    <p:sldId id="5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9BB4D7D7-A7C3-4124-8706-61A29D7CE22E}"/>
    <pc:docChg chg="undo custSel delSld modSld">
      <pc:chgData name="Beem, Corinn" userId="c940195d-46ad-491a-b089-963483842aae" providerId="ADAL" clId="{9BB4D7D7-A7C3-4124-8706-61A29D7CE22E}" dt="2021-04-12T11:35:50.708" v="205" actId="47"/>
      <pc:docMkLst>
        <pc:docMk/>
      </pc:docMkLst>
      <pc:sldChg chg="del">
        <pc:chgData name="Beem, Corinn" userId="c940195d-46ad-491a-b089-963483842aae" providerId="ADAL" clId="{9BB4D7D7-A7C3-4124-8706-61A29D7CE22E}" dt="2021-04-07T22:48:22.702" v="191" actId="47"/>
        <pc:sldMkLst>
          <pc:docMk/>
          <pc:sldMk cId="3309063412" sldId="503"/>
        </pc:sldMkLst>
      </pc:sldChg>
      <pc:sldChg chg="del">
        <pc:chgData name="Beem, Corinn" userId="c940195d-46ad-491a-b089-963483842aae" providerId="ADAL" clId="{9BB4D7D7-A7C3-4124-8706-61A29D7CE22E}" dt="2021-04-07T22:48:22.702" v="191" actId="47"/>
        <pc:sldMkLst>
          <pc:docMk/>
          <pc:sldMk cId="4020193246" sldId="504"/>
        </pc:sldMkLst>
      </pc:sldChg>
      <pc:sldChg chg="del">
        <pc:chgData name="Beem, Corinn" userId="c940195d-46ad-491a-b089-963483842aae" providerId="ADAL" clId="{9BB4D7D7-A7C3-4124-8706-61A29D7CE22E}" dt="2021-04-07T22:48:22.702" v="191" actId="47"/>
        <pc:sldMkLst>
          <pc:docMk/>
          <pc:sldMk cId="902281997" sldId="505"/>
        </pc:sldMkLst>
      </pc:sldChg>
      <pc:sldChg chg="del">
        <pc:chgData name="Beem, Corinn" userId="c940195d-46ad-491a-b089-963483842aae" providerId="ADAL" clId="{9BB4D7D7-A7C3-4124-8706-61A29D7CE22E}" dt="2021-04-07T22:48:22.702" v="191" actId="47"/>
        <pc:sldMkLst>
          <pc:docMk/>
          <pc:sldMk cId="4219494486" sldId="506"/>
        </pc:sldMkLst>
      </pc:sldChg>
      <pc:sldChg chg="modSp">
        <pc:chgData name="Beem, Corinn" userId="c940195d-46ad-491a-b089-963483842aae" providerId="ADAL" clId="{9BB4D7D7-A7C3-4124-8706-61A29D7CE22E}" dt="2021-04-07T22:49:47.259" v="194"/>
        <pc:sldMkLst>
          <pc:docMk/>
          <pc:sldMk cId="3544745729" sldId="511"/>
        </pc:sldMkLst>
        <pc:spChg chg="mod">
          <ac:chgData name="Beem, Corinn" userId="c940195d-46ad-491a-b089-963483842aae" providerId="ADAL" clId="{9BB4D7D7-A7C3-4124-8706-61A29D7CE22E}" dt="2021-04-07T22:49:47.259" v="194"/>
          <ac:spMkLst>
            <pc:docMk/>
            <pc:sldMk cId="3544745729" sldId="511"/>
            <ac:spMk id="5" creationId="{3E532E98-B6B5-4ACC-BAF8-6B4F7E7C68E3}"/>
          </ac:spMkLst>
        </pc:spChg>
      </pc:sldChg>
      <pc:sldChg chg="modSp mod">
        <pc:chgData name="Beem, Corinn" userId="c940195d-46ad-491a-b089-963483842aae" providerId="ADAL" clId="{9BB4D7D7-A7C3-4124-8706-61A29D7CE22E}" dt="2021-04-08T20:56:02.750" v="200" actId="20577"/>
        <pc:sldMkLst>
          <pc:docMk/>
          <pc:sldMk cId="4189796286" sldId="513"/>
        </pc:sldMkLst>
        <pc:spChg chg="mod">
          <ac:chgData name="Beem, Corinn" userId="c940195d-46ad-491a-b089-963483842aae" providerId="ADAL" clId="{9BB4D7D7-A7C3-4124-8706-61A29D7CE22E}" dt="2021-04-08T20:56:02.750" v="200" actId="20577"/>
          <ac:spMkLst>
            <pc:docMk/>
            <pc:sldMk cId="4189796286" sldId="513"/>
            <ac:spMk id="6" creationId="{7ADE84E5-34FE-4C41-9602-1621F6B66961}"/>
          </ac:spMkLst>
        </pc:spChg>
      </pc:sldChg>
      <pc:sldChg chg="modSp">
        <pc:chgData name="Beem, Corinn" userId="c940195d-46ad-491a-b089-963483842aae" providerId="ADAL" clId="{9BB4D7D7-A7C3-4124-8706-61A29D7CE22E}" dt="2021-04-07T22:45:11.240" v="0"/>
        <pc:sldMkLst>
          <pc:docMk/>
          <pc:sldMk cId="4291394701" sldId="540"/>
        </pc:sldMkLst>
        <pc:spChg chg="mod">
          <ac:chgData name="Beem, Corinn" userId="c940195d-46ad-491a-b089-963483842aae" providerId="ADAL" clId="{9BB4D7D7-A7C3-4124-8706-61A29D7CE22E}" dt="2021-04-07T22:45:11.240" v="0"/>
          <ac:spMkLst>
            <pc:docMk/>
            <pc:sldMk cId="4291394701" sldId="540"/>
            <ac:spMk id="2" creationId="{D85898C7-A09F-41F6-AAC4-07C7EEEB728B}"/>
          </ac:spMkLst>
        </pc:spChg>
      </pc:sldChg>
      <pc:sldChg chg="modSp mod modNotesTx">
        <pc:chgData name="Beem, Corinn" userId="c940195d-46ad-491a-b089-963483842aae" providerId="ADAL" clId="{9BB4D7D7-A7C3-4124-8706-61A29D7CE22E}" dt="2021-04-12T11:35:39.394" v="204" actId="6549"/>
        <pc:sldMkLst>
          <pc:docMk/>
          <pc:sldMk cId="3283148454" sldId="556"/>
        </pc:sldMkLst>
        <pc:spChg chg="mod">
          <ac:chgData name="Beem, Corinn" userId="c940195d-46ad-491a-b089-963483842aae" providerId="ADAL" clId="{9BB4D7D7-A7C3-4124-8706-61A29D7CE22E}" dt="2021-04-12T11:35:36.916" v="202" actId="20577"/>
          <ac:spMkLst>
            <pc:docMk/>
            <pc:sldMk cId="3283148454" sldId="556"/>
            <ac:spMk id="42" creationId="{09451B0F-CEAE-43AA-AC61-E0C09AB31722}"/>
          </ac:spMkLst>
        </pc:spChg>
      </pc:sldChg>
      <pc:sldChg chg="modSp del mod modNotesTx">
        <pc:chgData name="Beem, Corinn" userId="c940195d-46ad-491a-b089-963483842aae" providerId="ADAL" clId="{9BB4D7D7-A7C3-4124-8706-61A29D7CE22E}" dt="2021-04-12T11:35:50.708" v="205" actId="47"/>
        <pc:sldMkLst>
          <pc:docMk/>
          <pc:sldMk cId="4009573612" sldId="557"/>
        </pc:sldMkLst>
        <pc:spChg chg="mod">
          <ac:chgData name="Beem, Corinn" userId="c940195d-46ad-491a-b089-963483842aae" providerId="ADAL" clId="{9BB4D7D7-A7C3-4124-8706-61A29D7CE22E}" dt="2021-04-07T22:47:10.143" v="152" actId="20577"/>
          <ac:spMkLst>
            <pc:docMk/>
            <pc:sldMk cId="4009573612" sldId="557"/>
            <ac:spMk id="2" creationId="{D4A1F4AB-06D3-41C7-A09F-523B103E846F}"/>
          </ac:spMkLst>
        </pc:spChg>
        <pc:spChg chg="mod">
          <ac:chgData name="Beem, Corinn" userId="c940195d-46ad-491a-b089-963483842aae" providerId="ADAL" clId="{9BB4D7D7-A7C3-4124-8706-61A29D7CE22E}" dt="2021-04-07T22:47:59.569" v="189" actId="20577"/>
          <ac:spMkLst>
            <pc:docMk/>
            <pc:sldMk cId="4009573612" sldId="557"/>
            <ac:spMk id="17" creationId="{70619F06-4E15-4210-8CA5-99B30A4B9DEB}"/>
          </ac:spMkLst>
        </pc:spChg>
        <pc:spChg chg="mod">
          <ac:chgData name="Beem, Corinn" userId="c940195d-46ad-491a-b089-963483842aae" providerId="ADAL" clId="{9BB4D7D7-A7C3-4124-8706-61A29D7CE22E}" dt="2021-04-07T22:47:34.801" v="165" actId="6549"/>
          <ac:spMkLst>
            <pc:docMk/>
            <pc:sldMk cId="4009573612" sldId="557"/>
            <ac:spMk id="31" creationId="{4A2B8B0C-7026-441A-BB33-6D9E2E3909DA}"/>
          </ac:spMkLst>
        </pc:spChg>
        <pc:spChg chg="mod">
          <ac:chgData name="Beem, Corinn" userId="c940195d-46ad-491a-b089-963483842aae" providerId="ADAL" clId="{9BB4D7D7-A7C3-4124-8706-61A29D7CE22E}" dt="2021-04-07T22:47:43.766" v="171" actId="20577"/>
          <ac:spMkLst>
            <pc:docMk/>
            <pc:sldMk cId="4009573612" sldId="557"/>
            <ac:spMk id="32" creationId="{F231803C-75B2-433B-A3F5-31F7815149FD}"/>
          </ac:spMkLst>
        </pc:spChg>
        <pc:spChg chg="mod">
          <ac:chgData name="Beem, Corinn" userId="c940195d-46ad-491a-b089-963483842aae" providerId="ADAL" clId="{9BB4D7D7-A7C3-4124-8706-61A29D7CE22E}" dt="2021-04-07T22:47:51.247" v="179" actId="20577"/>
          <ac:spMkLst>
            <pc:docMk/>
            <pc:sldMk cId="4009573612" sldId="557"/>
            <ac:spMk id="33" creationId="{6E4F87FF-9E8F-4299-B448-DB3CB52959B2}"/>
          </ac:spMkLst>
        </pc:spChg>
        <pc:spChg chg="mod">
          <ac:chgData name="Beem, Corinn" userId="c940195d-46ad-491a-b089-963483842aae" providerId="ADAL" clId="{9BB4D7D7-A7C3-4124-8706-61A29D7CE22E}" dt="2021-04-07T22:47:56.854" v="185" actId="20577"/>
          <ac:spMkLst>
            <pc:docMk/>
            <pc:sldMk cId="4009573612" sldId="557"/>
            <ac:spMk id="42" creationId="{04DB1312-1CB7-44DC-AAED-562F4D3E6EC9}"/>
          </ac:spMkLst>
        </pc:spChg>
      </pc:sldChg>
      <pc:sldChg chg="modSp mod modNotesTx">
        <pc:chgData name="Beem, Corinn" userId="c940195d-46ad-491a-b089-963483842aae" providerId="ADAL" clId="{9BB4D7D7-A7C3-4124-8706-61A29D7CE22E}" dt="2021-04-07T22:47:00.761" v="143" actId="313"/>
        <pc:sldMkLst>
          <pc:docMk/>
          <pc:sldMk cId="1503661817" sldId="558"/>
        </pc:sldMkLst>
        <pc:spChg chg="mod">
          <ac:chgData name="Beem, Corinn" userId="c940195d-46ad-491a-b089-963483842aae" providerId="ADAL" clId="{9BB4D7D7-A7C3-4124-8706-61A29D7CE22E}" dt="2021-04-07T22:45:35.999" v="3" actId="20577"/>
          <ac:spMkLst>
            <pc:docMk/>
            <pc:sldMk cId="1503661817" sldId="558"/>
            <ac:spMk id="2" creationId="{D4A1F4AB-06D3-41C7-A09F-523B103E846F}"/>
          </ac:spMkLst>
        </pc:spChg>
        <pc:spChg chg="mod">
          <ac:chgData name="Beem, Corinn" userId="c940195d-46ad-491a-b089-963483842aae" providerId="ADAL" clId="{9BB4D7D7-A7C3-4124-8706-61A29D7CE22E}" dt="2021-04-07T22:45:46.692" v="7" actId="6549"/>
          <ac:spMkLst>
            <pc:docMk/>
            <pc:sldMk cId="1503661817" sldId="558"/>
            <ac:spMk id="37" creationId="{D75644BC-53EB-4AF2-A3A5-26E88A22BB8C}"/>
          </ac:spMkLst>
        </pc:spChg>
        <pc:spChg chg="mod">
          <ac:chgData name="Beem, Corinn" userId="c940195d-46ad-491a-b089-963483842aae" providerId="ADAL" clId="{9BB4D7D7-A7C3-4124-8706-61A29D7CE22E}" dt="2021-04-07T22:45:54.670" v="25" actId="20577"/>
          <ac:spMkLst>
            <pc:docMk/>
            <pc:sldMk cId="1503661817" sldId="558"/>
            <ac:spMk id="38" creationId="{5A6BADBE-CE4A-4C98-A48D-9DBDD1BE71D5}"/>
          </ac:spMkLst>
        </pc:spChg>
        <pc:spChg chg="mod">
          <ac:chgData name="Beem, Corinn" userId="c940195d-46ad-491a-b089-963483842aae" providerId="ADAL" clId="{9BB4D7D7-A7C3-4124-8706-61A29D7CE22E}" dt="2021-04-07T22:46:04.781" v="39" actId="20577"/>
          <ac:spMkLst>
            <pc:docMk/>
            <pc:sldMk cId="1503661817" sldId="558"/>
            <ac:spMk id="39" creationId="{5249E791-5DF4-48F1-B804-0AF87B3ED6B2}"/>
          </ac:spMkLst>
        </pc:spChg>
        <pc:spChg chg="mod">
          <ac:chgData name="Beem, Corinn" userId="c940195d-46ad-491a-b089-963483842aae" providerId="ADAL" clId="{9BB4D7D7-A7C3-4124-8706-61A29D7CE22E}" dt="2021-04-07T22:46:13.295" v="50" actId="20577"/>
          <ac:spMkLst>
            <pc:docMk/>
            <pc:sldMk cId="1503661817" sldId="558"/>
            <ac:spMk id="40" creationId="{BABD2D6F-67C6-428E-9B6E-575730D25AB1}"/>
          </ac:spMkLst>
        </pc:spChg>
      </pc:sldChg>
      <pc:sldChg chg="addSp modSp">
        <pc:chgData name="Beem, Corinn" userId="c940195d-46ad-491a-b089-963483842aae" providerId="ADAL" clId="{9BB4D7D7-A7C3-4124-8706-61A29D7CE22E}" dt="2021-04-07T22:49:30.599" v="193" actId="14826"/>
        <pc:sldMkLst>
          <pc:docMk/>
          <pc:sldMk cId="2489502936" sldId="559"/>
        </pc:sldMkLst>
        <pc:spChg chg="mod">
          <ac:chgData name="Beem, Corinn" userId="c940195d-46ad-491a-b089-963483842aae" providerId="ADAL" clId="{9BB4D7D7-A7C3-4124-8706-61A29D7CE22E}" dt="2021-04-07T22:48:18.611" v="190"/>
          <ac:spMkLst>
            <pc:docMk/>
            <pc:sldMk cId="2489502936" sldId="559"/>
            <ac:spMk id="2" creationId="{D4A1F4AB-06D3-41C7-A09F-523B103E846F}"/>
          </ac:spMkLst>
        </pc:spChg>
        <pc:picChg chg="add mod">
          <ac:chgData name="Beem, Corinn" userId="c940195d-46ad-491a-b089-963483842aae" providerId="ADAL" clId="{9BB4D7D7-A7C3-4124-8706-61A29D7CE22E}" dt="2021-04-07T22:49:30.599" v="193" actId="14826"/>
          <ac:picMkLst>
            <pc:docMk/>
            <pc:sldMk cId="2489502936" sldId="559"/>
            <ac:picMk id="3" creationId="{87BD5D60-9FA1-4498-B9A7-2BB718539D2F}"/>
          </ac:picMkLst>
        </pc:picChg>
      </pc:sldChg>
    </pc:docChg>
  </pc:docChgLst>
  <pc:docChgLst>
    <pc:chgData name="Sheth, Rohan" userId="0b6da9f0-4e13-4f6a-80ee-55c9a7700dcb" providerId="ADAL" clId="{996339A8-1D95-448B-8C0C-EABCC55980FF}"/>
    <pc:docChg chg="modSld">
      <pc:chgData name="Sheth, Rohan" userId="0b6da9f0-4e13-4f6a-80ee-55c9a7700dcb" providerId="ADAL" clId="{996339A8-1D95-448B-8C0C-EABCC55980FF}" dt="2021-04-20T14:45:42.436" v="12" actId="20577"/>
      <pc:docMkLst>
        <pc:docMk/>
      </pc:docMkLst>
      <pc:sldChg chg="modSp mod">
        <pc:chgData name="Sheth, Rohan" userId="0b6da9f0-4e13-4f6a-80ee-55c9a7700dcb" providerId="ADAL" clId="{996339A8-1D95-448B-8C0C-EABCC55980FF}" dt="2021-04-20T14:45:42.436" v="12" actId="20577"/>
        <pc:sldMkLst>
          <pc:docMk/>
          <pc:sldMk cId="3544745729" sldId="511"/>
        </pc:sldMkLst>
        <pc:spChg chg="mod">
          <ac:chgData name="Sheth, Rohan" userId="0b6da9f0-4e13-4f6a-80ee-55c9a7700dcb" providerId="ADAL" clId="{996339A8-1D95-448B-8C0C-EABCC55980FF}" dt="2021-04-20T14:45:42.436" v="12" actId="20577"/>
          <ac:spMkLst>
            <pc:docMk/>
            <pc:sldMk cId="3544745729" sldId="511"/>
            <ac:spMk id="5" creationId="{3E532E98-B6B5-4ACC-BAF8-6B4F7E7C68E3}"/>
          </ac:spMkLst>
        </pc:spChg>
      </pc:sldChg>
      <pc:sldChg chg="modSp mod modNotesTx">
        <pc:chgData name="Sheth, Rohan" userId="0b6da9f0-4e13-4f6a-80ee-55c9a7700dcb" providerId="ADAL" clId="{996339A8-1D95-448B-8C0C-EABCC55980FF}" dt="2021-04-20T14:44:21.604" v="11" actId="20577"/>
        <pc:sldMkLst>
          <pc:docMk/>
          <pc:sldMk cId="1315159800" sldId="562"/>
        </pc:sldMkLst>
        <pc:spChg chg="mod">
          <ac:chgData name="Sheth, Rohan" userId="0b6da9f0-4e13-4f6a-80ee-55c9a7700dcb" providerId="ADAL" clId="{996339A8-1D95-448B-8C0C-EABCC55980FF}" dt="2021-04-20T14:44:17.172" v="5" actId="20577"/>
          <ac:spMkLst>
            <pc:docMk/>
            <pc:sldMk cId="1315159800" sldId="562"/>
            <ac:spMk id="37" creationId="{D75644BC-53EB-4AF2-A3A5-26E88A22BB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18,087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Jamestown Municipal Airport created 7 jobs earning $334 thousand in payroll, contributed $439 thousand in value added, and generated a total economic output of $813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Jamestown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Jamestown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$334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$813</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Jamestown Municipal Airport Is </a:t>
            </a:r>
            <a:br>
              <a:rPr lang="en-US" dirty="0"/>
            </a:br>
            <a:r>
              <a:rPr lang="en-US" dirty="0"/>
              <a:t>Just Local?</a:t>
            </a:r>
          </a:p>
        </p:txBody>
      </p:sp>
      <p:pic>
        <p:nvPicPr>
          <p:cNvPr id="3" name="Picture 2">
            <a:extLst>
              <a:ext uri="{FF2B5EF4-FFF2-40B4-BE49-F238E27FC236}">
                <a16:creationId xmlns:a16="http://schemas.microsoft.com/office/drawing/2014/main" id="{87BD5D60-9FA1-4498-B9A7-2BB718539D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8418" y="1700377"/>
            <a:ext cx="7655559" cy="5007746"/>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21</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22</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Jamestown Municipal Airport </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27</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2A1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http://schemas.microsoft.com/office/infopath/2007/PartnerControls"/>
    <ds:schemaRef ds:uri="http://schemas.microsoft.com/office/2006/documentManagement/types"/>
    <ds:schemaRef ds:uri="http://purl.org/dc/elements/1.1/"/>
    <ds:schemaRef ds:uri="b2e1dacc-c954-4408-aa44-64ef90b7ce3a"/>
    <ds:schemaRef ds:uri="http://purl.org/dc/terms/"/>
    <ds:schemaRef ds:uri="http://www.w3.org/XML/1998/namespace"/>
    <ds:schemaRef ds:uri="http://purl.org/dc/dcmitype/"/>
    <ds:schemaRef ds:uri="http://schemas.openxmlformats.org/package/2006/metadata/core-properties"/>
    <ds:schemaRef ds:uri="52860726-b653-4eba-8fc1-cfbf91000526"/>
    <ds:schemaRef ds:uri="c18e8617-fc0f-4dda-a87a-c0ec120ddf9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3057</Words>
  <Application>Microsoft Office PowerPoint</Application>
  <PresentationFormat>Widescreen</PresentationFormat>
  <Paragraphs>234</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Trebuchet MS</vt:lpstr>
      <vt:lpstr>Office Theme</vt:lpstr>
      <vt:lpstr>Jamestown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Jamestown Municipal Airport  Impacts</vt:lpstr>
      <vt:lpstr>Think Jamestown Municipal Airport Is  Just Local?</vt:lpstr>
      <vt:lpstr>Tax Analysis</vt:lpstr>
      <vt:lpstr>Statewide Tax Impacts</vt:lpstr>
      <vt:lpstr>Additional  Aviation Benefits</vt:lpstr>
      <vt:lpstr>Case  Studies</vt:lpstr>
      <vt:lpstr>Jamestown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2021-04-20T14:45:51Z</dcterms:modified>
</cp:coreProperties>
</file>